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7" r:id="rId5"/>
    <p:sldId id="258" r:id="rId6"/>
    <p:sldId id="268" r:id="rId7"/>
    <p:sldId id="271" r:id="rId8"/>
    <p:sldId id="270" r:id="rId9"/>
    <p:sldId id="262" r:id="rId10"/>
    <p:sldId id="269" r:id="rId11"/>
    <p:sldId id="264" r:id="rId12"/>
    <p:sldId id="265" r:id="rId13"/>
    <p:sldId id="263" r:id="rId1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ECF-499F-46AE-B2A9-7AC728C3D28F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8A1EB-3A81-4911-9DD1-AF6E94ECC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5847786" cy="3562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A7509E-8666-4727-BB59-F8F553850B09}"/>
              </a:ext>
            </a:extLst>
          </p:cNvPr>
          <p:cNvSpPr txBox="1">
            <a:spLocks/>
          </p:cNvSpPr>
          <p:nvPr userDrawn="1"/>
        </p:nvSpPr>
        <p:spPr>
          <a:xfrm>
            <a:off x="5126339" y="5883274"/>
            <a:ext cx="5847786" cy="3562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1DC9A5D-4B0C-4828-80ED-B2E2CD1B2FAC}"/>
              </a:ext>
            </a:extLst>
          </p:cNvPr>
          <p:cNvSpPr txBox="1">
            <a:spLocks/>
          </p:cNvSpPr>
          <p:nvPr userDrawn="1"/>
        </p:nvSpPr>
        <p:spPr>
          <a:xfrm>
            <a:off x="1141410" y="6331554"/>
            <a:ext cx="6908821" cy="3562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HHA Webpage: https://events.ccc.de/congress/2019/wiki/index.php/Assembly:Hardware_Hacking_Area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0FAC6-E7D0-4D18-AD45-A8F4A64D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366126"/>
            <a:ext cx="5287701" cy="976781"/>
          </a:xfrm>
        </p:spPr>
        <p:txBody>
          <a:bodyPr>
            <a:normAutofit fontScale="90000"/>
          </a:bodyPr>
          <a:lstStyle/>
          <a:p>
            <a:r>
              <a:rPr lang="en-US" dirty="0"/>
              <a:t>36C3: </a:t>
            </a:r>
            <a:br>
              <a:rPr lang="en-US" dirty="0"/>
            </a:br>
            <a:r>
              <a:rPr lang="en-US" dirty="0"/>
              <a:t>Hardware Hacking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86767-65BA-472E-8585-D66C6A41B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702895"/>
            <a:ext cx="5637559" cy="1655762"/>
          </a:xfrm>
        </p:spPr>
        <p:txBody>
          <a:bodyPr/>
          <a:lstStyle/>
          <a:p>
            <a:r>
              <a:rPr lang="en-US" dirty="0"/>
              <a:t>Workshops in the Hardware Hacking area</a:t>
            </a:r>
          </a:p>
          <a:p>
            <a:r>
              <a:rPr lang="en-US" dirty="0"/>
              <a:t>			Emily </a:t>
            </a:r>
            <a:r>
              <a:rPr lang="en-US" dirty="0" err="1"/>
              <a:t>Hammes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9450C-0ED5-469E-B517-8527F96D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80" y="371519"/>
            <a:ext cx="5823920" cy="59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88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5922-EE9B-446E-B2DF-6C266BE4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Geiger counter with </a:t>
            </a:r>
            <a:r>
              <a:rPr lang="en-US" dirty="0" err="1"/>
              <a:t>WiFi</a:t>
            </a:r>
            <a:r>
              <a:rPr lang="en-US" dirty="0"/>
              <a:t> and 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39F7-97CF-46B6-BF29-18C3A1534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281378" cy="354171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Multigeiger selber löten für alle</a:t>
            </a:r>
          </a:p>
          <a:p>
            <a:r>
              <a:rPr lang="de-DE" dirty="0"/>
              <a:t>Mit LoRaWAN und WiFi @HHA </a:t>
            </a:r>
          </a:p>
          <a:p>
            <a:r>
              <a:rPr lang="de-DE" dirty="0"/>
              <a:t>Mach mit beim Messnetz Radioaktivität!</a:t>
            </a:r>
          </a:p>
          <a:p>
            <a:r>
              <a:rPr lang="de-DE" dirty="0"/>
              <a:t>75 Euro</a:t>
            </a:r>
          </a:p>
          <a:p>
            <a:r>
              <a:rPr lang="de-DE" dirty="0"/>
              <a:t>Day 3, 14:00-16:00</a:t>
            </a:r>
          </a:p>
          <a:p>
            <a:r>
              <a:rPr lang="de-DE" dirty="0"/>
              <a:t>Day 4, 10:00-12:30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DAF4E-865D-4AA6-8C30-30084463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1"/>
          <a:stretch/>
        </p:blipFill>
        <p:spPr>
          <a:xfrm>
            <a:off x="5710385" y="2488166"/>
            <a:ext cx="5400351" cy="33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D09E-78C9-4315-8829-2022065F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Particulate Matter Sensor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E1B65-E865-4BF6-AF38-AF71988C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178010" cy="3541714"/>
          </a:xfrm>
        </p:spPr>
        <p:txBody>
          <a:bodyPr/>
          <a:lstStyle/>
          <a:p>
            <a:r>
              <a:rPr lang="en-US" dirty="0"/>
              <a:t>Measure local Air Pollution</a:t>
            </a:r>
          </a:p>
          <a:p>
            <a:r>
              <a:rPr lang="en-US" dirty="0"/>
              <a:t>Join in a citizen science project</a:t>
            </a:r>
          </a:p>
          <a:p>
            <a:r>
              <a:rPr lang="en-US" dirty="0"/>
              <a:t>€50 EUR</a:t>
            </a:r>
          </a:p>
          <a:p>
            <a:r>
              <a:rPr lang="en-US" dirty="0"/>
              <a:t>Day 3, 18:00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1982A-0808-4A85-B0C0-50C9A618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761" y="2154804"/>
            <a:ext cx="5395920" cy="39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5013-BD85-41B5-9F70-E81131A1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iCEBreaker</a:t>
            </a:r>
            <a:r>
              <a:rPr lang="en-US" dirty="0"/>
              <a:t> FPGA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8266-6B43-421C-AD31-4AF4A112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677078" cy="3541714"/>
          </a:xfrm>
        </p:spPr>
        <p:txBody>
          <a:bodyPr/>
          <a:lstStyle/>
          <a:p>
            <a:r>
              <a:rPr lang="en-US" dirty="0"/>
              <a:t>For beginners and pros</a:t>
            </a:r>
          </a:p>
          <a:p>
            <a:r>
              <a:rPr lang="en-US" dirty="0"/>
              <a:t>Getting Started using open-source FPGA Tools</a:t>
            </a:r>
          </a:p>
          <a:p>
            <a:r>
              <a:rPr lang="en-US" dirty="0"/>
              <a:t>Design digital logic</a:t>
            </a:r>
          </a:p>
          <a:p>
            <a:r>
              <a:rPr lang="en-US" dirty="0"/>
              <a:t>Day 2, 21:00-23:00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B6788-2676-4F85-A248-4F17B25E5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4" t="21802" r="69623" b="48370"/>
          <a:stretch/>
        </p:blipFill>
        <p:spPr>
          <a:xfrm>
            <a:off x="5987332" y="1925993"/>
            <a:ext cx="4516342" cy="42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7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4375-91C8-44D8-B062-DBFBFF3C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Fomu</a:t>
            </a:r>
            <a:r>
              <a:rPr lang="en-US" dirty="0"/>
              <a:t>, the FPGA in your USB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92F1-3810-416D-A8A9-21A640D14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011033" cy="3541714"/>
          </a:xfrm>
        </p:spPr>
        <p:txBody>
          <a:bodyPr>
            <a:normAutofit/>
          </a:bodyPr>
          <a:lstStyle/>
          <a:p>
            <a:r>
              <a:rPr lang="en-US" dirty="0"/>
              <a:t> Workshop for programmers afraid of FPGAs</a:t>
            </a:r>
          </a:p>
          <a:p>
            <a:pPr lvl="1"/>
            <a:r>
              <a:rPr lang="en-US" dirty="0"/>
              <a:t>Starts high level and then dives deeper</a:t>
            </a:r>
          </a:p>
          <a:p>
            <a:r>
              <a:rPr lang="en-US" dirty="0"/>
              <a:t> Free dev board for attendees!</a:t>
            </a:r>
          </a:p>
          <a:p>
            <a:r>
              <a:rPr lang="en-US" dirty="0"/>
              <a:t>Day 2 + Day 3, 23:00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7C8DF-DF64-461F-AF78-FA79C9BB1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" t="9574" r="7806" b="15755"/>
          <a:stretch/>
        </p:blipFill>
        <p:spPr>
          <a:xfrm>
            <a:off x="5368944" y="2480807"/>
            <a:ext cx="6359231" cy="32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7CCC-FA65-4A97-BC84-1E6D7385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Soldering: </a:t>
            </a:r>
            <a:br>
              <a:rPr lang="en-US" dirty="0"/>
            </a:br>
            <a:r>
              <a:rPr lang="en-US" dirty="0"/>
              <a:t>				30-100+ soldering irons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0945-CE05-436F-A8F7-3B9907274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88111" cy="3642430"/>
          </a:xfrm>
        </p:spPr>
        <p:txBody>
          <a:bodyPr/>
          <a:lstStyle/>
          <a:p>
            <a:r>
              <a:rPr lang="en-US" dirty="0"/>
              <a:t>Open to everyone</a:t>
            </a:r>
          </a:p>
          <a:p>
            <a:r>
              <a:rPr lang="en-US" dirty="0"/>
              <a:t>Bring things to Solder</a:t>
            </a:r>
          </a:p>
          <a:p>
            <a:r>
              <a:rPr lang="en-US" dirty="0"/>
              <a:t>Kits for sale (30+ types!)</a:t>
            </a:r>
          </a:p>
          <a:p>
            <a:r>
              <a:rPr lang="en-US" dirty="0"/>
              <a:t>36C3 Hardware Hacker by Donation </a:t>
            </a:r>
          </a:p>
          <a:p>
            <a:pPr lvl="1"/>
            <a:r>
              <a:rPr lang="en-US" dirty="0"/>
              <a:t>Make projects like this sustainable!</a:t>
            </a:r>
          </a:p>
          <a:p>
            <a:pPr lvl="1"/>
            <a:r>
              <a:rPr lang="en-US" dirty="0"/>
              <a:t>Donate!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E0685-298D-4A76-8416-95E6F73B6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0" t="2950" r="14891" b="4104"/>
          <a:stretch/>
        </p:blipFill>
        <p:spPr>
          <a:xfrm>
            <a:off x="5848285" y="2249486"/>
            <a:ext cx="5490273" cy="36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174B-DB1D-44ED-BE50-EB9483F6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Arduino Shield: Soldering And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E4503-6131-4430-A682-EB7389BC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12392" cy="3541714"/>
          </a:xfrm>
        </p:spPr>
        <p:txBody>
          <a:bodyPr>
            <a:normAutofit/>
          </a:bodyPr>
          <a:lstStyle/>
          <a:p>
            <a:r>
              <a:rPr lang="en-US" dirty="0"/>
              <a:t>1 hour soldering a shield</a:t>
            </a:r>
          </a:p>
          <a:p>
            <a:r>
              <a:rPr lang="en-US" dirty="0"/>
              <a:t>1 hour programming the shield</a:t>
            </a:r>
          </a:p>
          <a:p>
            <a:r>
              <a:rPr lang="en-US" dirty="0"/>
              <a:t>I will help you until yours</a:t>
            </a:r>
          </a:p>
          <a:p>
            <a:r>
              <a:rPr lang="en-US" dirty="0"/>
              <a:t>25/35 Euro </a:t>
            </a:r>
          </a:p>
          <a:p>
            <a:r>
              <a:rPr lang="en-US" dirty="0"/>
              <a:t>Day 2 + Day 3, 17:30-20:00</a:t>
            </a:r>
            <a:br>
              <a:rPr lang="en-US" dirty="0"/>
            </a:br>
            <a:r>
              <a:rPr lang="en-US" dirty="0"/>
              <a:t>Day 4, 15:00-17:30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F097C-50B4-47F1-8200-29FEA250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96497" y="1926394"/>
            <a:ext cx="4792320" cy="38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8462-DE33-49BF-A6D0-46CF4D38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Soldering For Beginners: LED Toy</a:t>
            </a:r>
            <a:br>
              <a:rPr lang="en-US" dirty="0"/>
            </a:br>
            <a:r>
              <a:rPr lang="de-DE" dirty="0"/>
              <a:t>Löten für Einsteiger: Wir bauen ein LED-Spielzeug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A2DE-EBF7-44C5-9C3D-99A6BD7A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866648" cy="3541714"/>
          </a:xfrm>
        </p:spPr>
        <p:txBody>
          <a:bodyPr/>
          <a:lstStyle/>
          <a:p>
            <a:r>
              <a:rPr lang="de-DE" dirty="0" err="1"/>
              <a:t>Solder</a:t>
            </a:r>
            <a:r>
              <a:rPr lang="en-US" dirty="0"/>
              <a:t> a Recharge or a You Turn Me On kit (student choice)</a:t>
            </a:r>
          </a:p>
          <a:p>
            <a:r>
              <a:rPr lang="de-DE" dirty="0"/>
              <a:t>Löten ein </a:t>
            </a:r>
            <a:r>
              <a:rPr lang="de-DE" dirty="0" err="1"/>
              <a:t>Recharge</a:t>
            </a:r>
            <a:r>
              <a:rPr lang="de-DE" dirty="0"/>
              <a:t> oder ein </a:t>
            </a:r>
            <a:r>
              <a:rPr lang="en-US" dirty="0"/>
              <a:t>You Turn Me On kit </a:t>
            </a:r>
            <a:r>
              <a:rPr lang="de-DE" dirty="0"/>
              <a:t> </a:t>
            </a:r>
          </a:p>
          <a:p>
            <a:r>
              <a:rPr lang="de-DE" dirty="0"/>
              <a:t>Day 3/Tag 3, 21:00-23:00</a:t>
            </a:r>
            <a:endParaRPr lang="en-US" dirty="0"/>
          </a:p>
        </p:txBody>
      </p:sp>
      <p:pic>
        <p:nvPicPr>
          <p:cNvPr id="4" name="demmo">
            <a:hlinkClick r:id="" action="ppaction://media"/>
            <a:extLst>
              <a:ext uri="{FF2B5EF4-FFF2-40B4-BE49-F238E27FC236}">
                <a16:creationId xmlns:a16="http://schemas.microsoft.com/office/drawing/2014/main" id="{3B9400C9-8B97-460F-893C-D91FE9F84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4748" t="20343" r="31402" b="27094"/>
          <a:stretch/>
        </p:blipFill>
        <p:spPr>
          <a:xfrm>
            <a:off x="5272422" y="2730012"/>
            <a:ext cx="3457749" cy="2331471"/>
          </a:xfrm>
          <a:prstGeom prst="rect">
            <a:avLst/>
          </a:prstGeom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A923E1DD-343D-485B-9772-90C2443C42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>
            <a:lum bright="20000" contrast="40000"/>
          </a:blip>
          <a:srcRect l="27007" r="30685"/>
          <a:stretch/>
        </p:blipFill>
        <p:spPr>
          <a:xfrm>
            <a:off x="8994532" y="1922629"/>
            <a:ext cx="30948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1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8462-DE33-49BF-A6D0-46CF4D38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Soldering For Beginners: LED Toy</a:t>
            </a:r>
            <a:br>
              <a:rPr lang="en-US" dirty="0"/>
            </a:br>
            <a:r>
              <a:rPr lang="de-DE" dirty="0"/>
              <a:t>Löten für Einsteiger: Wir bauen ein LED-Spielzeug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A2DE-EBF7-44C5-9C3D-99A6BD7A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082595" cy="3541714"/>
          </a:xfrm>
        </p:spPr>
        <p:txBody>
          <a:bodyPr/>
          <a:lstStyle/>
          <a:p>
            <a:r>
              <a:rPr lang="de-DE" dirty="0" err="1"/>
              <a:t>Solder</a:t>
            </a:r>
            <a:r>
              <a:rPr lang="en-US" dirty="0"/>
              <a:t> a Recharge or a You Turn Me On kit (student choice)</a:t>
            </a:r>
          </a:p>
          <a:p>
            <a:r>
              <a:rPr lang="de-DE" dirty="0"/>
              <a:t>Löten ein </a:t>
            </a:r>
            <a:r>
              <a:rPr lang="de-DE" dirty="0" err="1"/>
              <a:t>Recharge</a:t>
            </a:r>
            <a:r>
              <a:rPr lang="de-DE" dirty="0"/>
              <a:t> oder ein </a:t>
            </a:r>
            <a:r>
              <a:rPr lang="en-US" dirty="0"/>
              <a:t>You Turn Me On kit </a:t>
            </a:r>
            <a:r>
              <a:rPr lang="de-DE" dirty="0"/>
              <a:t> </a:t>
            </a:r>
          </a:p>
          <a:p>
            <a:r>
              <a:rPr lang="de-DE" dirty="0"/>
              <a:t>Day 3/Tag 3, 21:00-23:00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4F237-FFEC-4745-B720-771184990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051" y="1946014"/>
            <a:ext cx="4986791" cy="42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931A-D3DA-49B2-9B2B-7A993ACC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Surface mount electronics assembly for terrified beginners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58886-D587-450A-A009-8ACF982C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314214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 to use surface-mount parts</a:t>
            </a:r>
          </a:p>
          <a:p>
            <a:r>
              <a:rPr lang="en-US" dirty="0"/>
              <a:t>Handle microscopic parts (microscopes available)</a:t>
            </a:r>
          </a:p>
          <a:p>
            <a:r>
              <a:rPr lang="en-US" dirty="0"/>
              <a:t>Build an electronic kitten</a:t>
            </a:r>
          </a:p>
          <a:p>
            <a:r>
              <a:rPr lang="en-US" dirty="0"/>
              <a:t>20 Euro</a:t>
            </a:r>
          </a:p>
          <a:p>
            <a:r>
              <a:rPr lang="en-US" dirty="0"/>
              <a:t>Workshops Daily!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E0BC2-A7F4-49E9-A970-A345A153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93" y="2290394"/>
            <a:ext cx="5263772" cy="39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39E2-8534-4396-BA9D-B25A6BE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For Total Newbies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43C9-D50A-4538-88EC-836D654B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199360" cy="3541714"/>
          </a:xfrm>
        </p:spPr>
        <p:txBody>
          <a:bodyPr/>
          <a:lstStyle/>
          <a:p>
            <a:r>
              <a:rPr lang="en-US" dirty="0"/>
              <a:t>Learn everything you need in 3.5 hours!</a:t>
            </a:r>
          </a:p>
          <a:p>
            <a:r>
              <a:rPr lang="en-US" dirty="0"/>
              <a:t>35 Euro</a:t>
            </a:r>
          </a:p>
          <a:p>
            <a:r>
              <a:rPr lang="en-US" dirty="0"/>
              <a:t>Day 3, 13:00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7B2D7-AA3C-417D-8A25-4A0EFD75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67" y="2249487"/>
            <a:ext cx="7134511" cy="3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A8C4-A35C-4B84-A407-BCE78CEC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ArduTouch</a:t>
            </a:r>
            <a:r>
              <a:rPr lang="en-US" dirty="0"/>
              <a:t> music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8700C-2AC4-40A8-B911-1543BEF1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Make your own music synthesizer musical instrument</a:t>
            </a:r>
          </a:p>
          <a:p>
            <a:r>
              <a:rPr lang="en-US" dirty="0"/>
              <a:t>Make beautiful music (and noise).</a:t>
            </a:r>
          </a:p>
          <a:p>
            <a:r>
              <a:rPr lang="en-US" dirty="0"/>
              <a:t>30/35 Euro</a:t>
            </a:r>
          </a:p>
          <a:p>
            <a:r>
              <a:rPr lang="en-US" dirty="0"/>
              <a:t>Day 4, 12:00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CEA3D-0BD5-4192-9632-18E197B4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735" y="1989814"/>
            <a:ext cx="6096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4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9FF3-DEEA-4D08-8C9D-0B20FDAD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MAKERbuino</a:t>
            </a:r>
            <a:r>
              <a:rPr lang="en-US" dirty="0"/>
              <a:t> building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9F336-AE35-4702-AA93-22D65F8E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533955" cy="3541714"/>
          </a:xfrm>
        </p:spPr>
        <p:txBody>
          <a:bodyPr/>
          <a:lstStyle/>
          <a:p>
            <a:r>
              <a:rPr lang="en-US" dirty="0"/>
              <a:t>Build a gaming console!</a:t>
            </a:r>
          </a:p>
          <a:p>
            <a:r>
              <a:rPr lang="en-US" dirty="0"/>
              <a:t>For kids with soldering experience</a:t>
            </a:r>
          </a:p>
          <a:p>
            <a:r>
              <a:rPr lang="en-US" dirty="0"/>
              <a:t>55 EUR</a:t>
            </a:r>
          </a:p>
          <a:p>
            <a:r>
              <a:rPr lang="en-US" dirty="0"/>
              <a:t>Day 3, 10:00 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8AB0B-6A92-49F1-83CD-4BD283382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7" t="10114" r="5351" b="10243"/>
          <a:stretch/>
        </p:blipFill>
        <p:spPr>
          <a:xfrm>
            <a:off x="4755880" y="2097088"/>
            <a:ext cx="7226737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36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473</TotalTime>
  <Words>390</Words>
  <Application>Microsoft Office PowerPoint</Application>
  <PresentationFormat>Widescreen</PresentationFormat>
  <Paragraphs>66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Circuit</vt:lpstr>
      <vt:lpstr>36C3:  Hardware Hacking</vt:lpstr>
      <vt:lpstr>Continuous Soldering:      30-100+ soldering irons </vt:lpstr>
      <vt:lpstr>Intro To Arduino Shield: Soldering And Programming</vt:lpstr>
      <vt:lpstr>Soldering For Beginners: LED Toy Löten für Einsteiger: Wir bauen ein LED-Spielzeug </vt:lpstr>
      <vt:lpstr>Soldering For Beginners: LED Toy Löten für Einsteiger: Wir bauen ein LED-Spielzeug </vt:lpstr>
      <vt:lpstr>Surface mount electronics assembly for terrified beginners</vt:lpstr>
      <vt:lpstr>Arduino For Total Newbies</vt:lpstr>
      <vt:lpstr>ArduTouch music synthesizer</vt:lpstr>
      <vt:lpstr>MAKERbuino building session</vt:lpstr>
      <vt:lpstr>Build your own Geiger counter with WiFi and LoRaWAN</vt:lpstr>
      <vt:lpstr>Air Quality Particulate Matter Sensor Workshop</vt:lpstr>
      <vt:lpstr>iCEBreaker FPGA Workshop</vt:lpstr>
      <vt:lpstr>Fomu, the FPGA in your USB 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36C3: Hardware Hacking</dc:title>
  <dc:creator>Emily</dc:creator>
  <cp:lastModifiedBy>Emily</cp:lastModifiedBy>
  <cp:revision>32</cp:revision>
  <cp:lastPrinted>2019-12-22T11:59:58Z</cp:lastPrinted>
  <dcterms:created xsi:type="dcterms:W3CDTF">2019-12-16T08:30:06Z</dcterms:created>
  <dcterms:modified xsi:type="dcterms:W3CDTF">2019-12-26T08:49:15Z</dcterms:modified>
</cp:coreProperties>
</file>